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 varScale="1">
        <p:scale>
          <a:sx n="17" d="100"/>
          <a:sy n="17" d="100"/>
        </p:scale>
        <p:origin x="2506" y="106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5/24/2024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>
                <a:solidFill>
                  <a:schemeClr val="accent1">
                    <a:lumMod val="50000"/>
                  </a:schemeClr>
                </a:solidFill>
              </a:rPr>
              <a:t>202.-202. …..Yarıyılı        ………BÖLÜMÜ</a:t>
            </a: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984" y="591573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120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YONCA SEZER</cp:lastModifiedBy>
  <cp:revision>402</cp:revision>
  <dcterms:created xsi:type="dcterms:W3CDTF">2001-02-28T15:33:48Z</dcterms:created>
  <dcterms:modified xsi:type="dcterms:W3CDTF">2024-05-24T11:33:42Z</dcterms:modified>
  <cp:category/>
</cp:coreProperties>
</file>